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21674138" cy="12192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78FDEA9-6993-4AFD-9D2A-90876459C04A}">
          <p14:sldIdLst>
            <p14:sldId id="256"/>
            <p14:sldId id="257"/>
            <p14:sldId id="258"/>
            <p14:sldId id="259"/>
            <p14:sldId id="260"/>
            <p14:sldId id="261"/>
            <p14:sldId id="262"/>
            <p14:sldId id="263"/>
            <p14:sldId id="264"/>
            <p14:sldId id="265"/>
            <p14:sldId id="266"/>
            <p14:sldId id="267"/>
            <p14:sldId id="268"/>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39" d="100"/>
          <a:sy n="39" d="100"/>
        </p:scale>
        <p:origin x="60" y="1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2F2028-62D9-4FE0-9824-76053C424423}" type="datetimeFigureOut">
              <a:rPr lang="en-US" smtClean="0"/>
              <a:t>11/11/2015</a:t>
            </a:fld>
            <a:endParaRPr lang="en-US"/>
          </a:p>
        </p:txBody>
      </p:sp>
      <p:sp>
        <p:nvSpPr>
          <p:cNvPr id="4" name="Slide Image Placeholder 3"/>
          <p:cNvSpPr>
            <a:spLocks noGrp="1" noRot="1" noChangeAspect="1"/>
          </p:cNvSpPr>
          <p:nvPr>
            <p:ph type="sldImg" idx="2"/>
          </p:nvPr>
        </p:nvSpPr>
        <p:spPr>
          <a:xfrm>
            <a:off x="687388" y="1143000"/>
            <a:ext cx="54832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3E1154-7ED7-45F0-BAAD-3F8D210F4059}" type="slidenum">
              <a:rPr lang="en-US" smtClean="0"/>
              <a:t>‹#›</a:t>
            </a:fld>
            <a:endParaRPr lang="en-US"/>
          </a:p>
        </p:txBody>
      </p:sp>
    </p:spTree>
    <p:extLst>
      <p:ext uri="{BB962C8B-B14F-4D97-AF65-F5344CB8AC3E}">
        <p14:creationId xmlns:p14="http://schemas.microsoft.com/office/powerpoint/2010/main" val="3457428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7388" y="1143000"/>
            <a:ext cx="5483225"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3E1154-7ED7-45F0-BAAD-3F8D210F4059}" type="slidenum">
              <a:rPr lang="en-US" smtClean="0"/>
              <a:t>1</a:t>
            </a:fld>
            <a:endParaRPr lang="en-US"/>
          </a:p>
        </p:txBody>
      </p:sp>
    </p:spTree>
    <p:extLst>
      <p:ext uri="{BB962C8B-B14F-4D97-AF65-F5344CB8AC3E}">
        <p14:creationId xmlns:p14="http://schemas.microsoft.com/office/powerpoint/2010/main" val="147229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3E1154-7ED7-45F0-BAAD-3F8D210F4059}" type="slidenum">
              <a:rPr lang="en-US" smtClean="0"/>
              <a:t>14</a:t>
            </a:fld>
            <a:endParaRPr lang="en-US"/>
          </a:p>
        </p:txBody>
      </p:sp>
    </p:spTree>
    <p:extLst>
      <p:ext uri="{BB962C8B-B14F-4D97-AF65-F5344CB8AC3E}">
        <p14:creationId xmlns:p14="http://schemas.microsoft.com/office/powerpoint/2010/main" val="270944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09267" y="1995312"/>
            <a:ext cx="16255604" cy="4244622"/>
          </a:xfrm>
        </p:spPr>
        <p:txBody>
          <a:bodyPr anchor="b"/>
          <a:lstStyle>
            <a:lvl1pPr algn="ctr">
              <a:defRPr sz="10666"/>
            </a:lvl1pPr>
          </a:lstStyle>
          <a:p>
            <a:r>
              <a:rPr lang="en-US" smtClean="0"/>
              <a:t>Click to edit Master title style</a:t>
            </a:r>
            <a:endParaRPr lang="en-US" dirty="0"/>
          </a:p>
        </p:txBody>
      </p:sp>
      <p:sp>
        <p:nvSpPr>
          <p:cNvPr id="3" name="Subtitle 2"/>
          <p:cNvSpPr>
            <a:spLocks noGrp="1"/>
          </p:cNvSpPr>
          <p:nvPr>
            <p:ph type="subTitle" idx="1"/>
          </p:nvPr>
        </p:nvSpPr>
        <p:spPr>
          <a:xfrm>
            <a:off x="2709267" y="6403623"/>
            <a:ext cx="16255604" cy="2943577"/>
          </a:xfrm>
        </p:spPr>
        <p:txBody>
          <a:bodyPr/>
          <a:lstStyle>
            <a:lvl1pPr marL="0" indent="0" algn="ctr">
              <a:buNone/>
              <a:defRPr sz="4266"/>
            </a:lvl1pPr>
            <a:lvl2pPr marL="812764" indent="0" algn="ctr">
              <a:buNone/>
              <a:defRPr sz="3555"/>
            </a:lvl2pPr>
            <a:lvl3pPr marL="1625529" indent="0" algn="ctr">
              <a:buNone/>
              <a:defRPr sz="3200"/>
            </a:lvl3pPr>
            <a:lvl4pPr marL="2438293" indent="0" algn="ctr">
              <a:buNone/>
              <a:defRPr sz="2844"/>
            </a:lvl4pPr>
            <a:lvl5pPr marL="3251058" indent="0" algn="ctr">
              <a:buNone/>
              <a:defRPr sz="2844"/>
            </a:lvl5pPr>
            <a:lvl6pPr marL="4063822" indent="0" algn="ctr">
              <a:buNone/>
              <a:defRPr sz="2844"/>
            </a:lvl6pPr>
            <a:lvl7pPr marL="4876587" indent="0" algn="ctr">
              <a:buNone/>
              <a:defRPr sz="2844"/>
            </a:lvl7pPr>
            <a:lvl8pPr marL="5689351" indent="0" algn="ctr">
              <a:buNone/>
              <a:defRPr sz="2844"/>
            </a:lvl8pPr>
            <a:lvl9pPr marL="6502116" indent="0" algn="ctr">
              <a:buNone/>
              <a:defRPr sz="2844"/>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CD5E423-3B2F-479B-9942-2DD096B09953}"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170ED-95A0-4A35-B173-1412203E8C8B}" type="slidenum">
              <a:rPr lang="en-US" smtClean="0"/>
              <a:t>‹#›</a:t>
            </a:fld>
            <a:endParaRPr lang="en-US"/>
          </a:p>
        </p:txBody>
      </p:sp>
    </p:spTree>
    <p:extLst>
      <p:ext uri="{BB962C8B-B14F-4D97-AF65-F5344CB8AC3E}">
        <p14:creationId xmlns:p14="http://schemas.microsoft.com/office/powerpoint/2010/main" val="4098171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D5E423-3B2F-479B-9942-2DD096B09953}"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170ED-95A0-4A35-B173-1412203E8C8B}" type="slidenum">
              <a:rPr lang="en-US" smtClean="0"/>
              <a:t>‹#›</a:t>
            </a:fld>
            <a:endParaRPr lang="en-US"/>
          </a:p>
        </p:txBody>
      </p:sp>
    </p:spTree>
    <p:extLst>
      <p:ext uri="{BB962C8B-B14F-4D97-AF65-F5344CB8AC3E}">
        <p14:creationId xmlns:p14="http://schemas.microsoft.com/office/powerpoint/2010/main" val="574360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10555" y="649111"/>
            <a:ext cx="4673486" cy="1033215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90097" y="649111"/>
            <a:ext cx="13749531" cy="1033215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D5E423-3B2F-479B-9942-2DD096B09953}"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170ED-95A0-4A35-B173-1412203E8C8B}" type="slidenum">
              <a:rPr lang="en-US" smtClean="0"/>
              <a:t>‹#›</a:t>
            </a:fld>
            <a:endParaRPr lang="en-US"/>
          </a:p>
        </p:txBody>
      </p:sp>
    </p:spTree>
    <p:extLst>
      <p:ext uri="{BB962C8B-B14F-4D97-AF65-F5344CB8AC3E}">
        <p14:creationId xmlns:p14="http://schemas.microsoft.com/office/powerpoint/2010/main" val="3605698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D5E423-3B2F-479B-9942-2DD096B09953}"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170ED-95A0-4A35-B173-1412203E8C8B}" type="slidenum">
              <a:rPr lang="en-US" smtClean="0"/>
              <a:t>‹#›</a:t>
            </a:fld>
            <a:endParaRPr lang="en-US"/>
          </a:p>
        </p:txBody>
      </p:sp>
    </p:spTree>
    <p:extLst>
      <p:ext uri="{BB962C8B-B14F-4D97-AF65-F5344CB8AC3E}">
        <p14:creationId xmlns:p14="http://schemas.microsoft.com/office/powerpoint/2010/main" val="1358420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78808" y="3039535"/>
            <a:ext cx="18693944" cy="5071532"/>
          </a:xfrm>
        </p:spPr>
        <p:txBody>
          <a:bodyPr anchor="b"/>
          <a:lstStyle>
            <a:lvl1pPr>
              <a:defRPr sz="10666"/>
            </a:lvl1pPr>
          </a:lstStyle>
          <a:p>
            <a:r>
              <a:rPr lang="en-US" smtClean="0"/>
              <a:t>Click to edit Master title style</a:t>
            </a:r>
            <a:endParaRPr lang="en-US" dirty="0"/>
          </a:p>
        </p:txBody>
      </p:sp>
      <p:sp>
        <p:nvSpPr>
          <p:cNvPr id="3" name="Text Placeholder 2"/>
          <p:cNvSpPr>
            <a:spLocks noGrp="1"/>
          </p:cNvSpPr>
          <p:nvPr>
            <p:ph type="body" idx="1"/>
          </p:nvPr>
        </p:nvSpPr>
        <p:spPr>
          <a:xfrm>
            <a:off x="1478808" y="8159046"/>
            <a:ext cx="18693944" cy="2666999"/>
          </a:xfrm>
        </p:spPr>
        <p:txBody>
          <a:bodyPr/>
          <a:lstStyle>
            <a:lvl1pPr marL="0" indent="0">
              <a:buNone/>
              <a:defRPr sz="4266">
                <a:solidFill>
                  <a:schemeClr val="tx1">
                    <a:tint val="75000"/>
                  </a:schemeClr>
                </a:solidFill>
              </a:defRPr>
            </a:lvl1pPr>
            <a:lvl2pPr marL="812764" indent="0">
              <a:buNone/>
              <a:defRPr sz="3555">
                <a:solidFill>
                  <a:schemeClr val="tx1">
                    <a:tint val="75000"/>
                  </a:schemeClr>
                </a:solidFill>
              </a:defRPr>
            </a:lvl2pPr>
            <a:lvl3pPr marL="1625529" indent="0">
              <a:buNone/>
              <a:defRPr sz="3200">
                <a:solidFill>
                  <a:schemeClr val="tx1">
                    <a:tint val="75000"/>
                  </a:schemeClr>
                </a:solidFill>
              </a:defRPr>
            </a:lvl3pPr>
            <a:lvl4pPr marL="2438293" indent="0">
              <a:buNone/>
              <a:defRPr sz="2844">
                <a:solidFill>
                  <a:schemeClr val="tx1">
                    <a:tint val="75000"/>
                  </a:schemeClr>
                </a:solidFill>
              </a:defRPr>
            </a:lvl4pPr>
            <a:lvl5pPr marL="3251058" indent="0">
              <a:buNone/>
              <a:defRPr sz="2844">
                <a:solidFill>
                  <a:schemeClr val="tx1">
                    <a:tint val="75000"/>
                  </a:schemeClr>
                </a:solidFill>
              </a:defRPr>
            </a:lvl5pPr>
            <a:lvl6pPr marL="4063822" indent="0">
              <a:buNone/>
              <a:defRPr sz="2844">
                <a:solidFill>
                  <a:schemeClr val="tx1">
                    <a:tint val="75000"/>
                  </a:schemeClr>
                </a:solidFill>
              </a:defRPr>
            </a:lvl6pPr>
            <a:lvl7pPr marL="4876587" indent="0">
              <a:buNone/>
              <a:defRPr sz="2844">
                <a:solidFill>
                  <a:schemeClr val="tx1">
                    <a:tint val="75000"/>
                  </a:schemeClr>
                </a:solidFill>
              </a:defRPr>
            </a:lvl7pPr>
            <a:lvl8pPr marL="5689351" indent="0">
              <a:buNone/>
              <a:defRPr sz="2844">
                <a:solidFill>
                  <a:schemeClr val="tx1">
                    <a:tint val="75000"/>
                  </a:schemeClr>
                </a:solidFill>
              </a:defRPr>
            </a:lvl8pPr>
            <a:lvl9pPr marL="6502116" indent="0">
              <a:buNone/>
              <a:defRPr sz="2844">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D5E423-3B2F-479B-9942-2DD096B09953}" type="datetimeFigureOut">
              <a:rPr lang="en-US" smtClean="0"/>
              <a:t>11/11/2015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170ED-95A0-4A35-B173-1412203E8C8B}" type="slidenum">
              <a:rPr lang="en-US" smtClean="0"/>
              <a:t>‹#›</a:t>
            </a:fld>
            <a:endParaRPr lang="en-US"/>
          </a:p>
        </p:txBody>
      </p:sp>
    </p:spTree>
    <p:extLst>
      <p:ext uri="{BB962C8B-B14F-4D97-AF65-F5344CB8AC3E}">
        <p14:creationId xmlns:p14="http://schemas.microsoft.com/office/powerpoint/2010/main" val="992066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90097" y="3245556"/>
            <a:ext cx="9211509" cy="7735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0972532" y="3245556"/>
            <a:ext cx="9211509" cy="7735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CD5E423-3B2F-479B-9942-2DD096B09953}" type="datetimeFigureOut">
              <a:rPr lang="en-US" smtClean="0"/>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170ED-95A0-4A35-B173-1412203E8C8B}" type="slidenum">
              <a:rPr lang="en-US" smtClean="0"/>
              <a:t>‹#›</a:t>
            </a:fld>
            <a:endParaRPr lang="en-US"/>
          </a:p>
        </p:txBody>
      </p:sp>
    </p:spTree>
    <p:extLst>
      <p:ext uri="{BB962C8B-B14F-4D97-AF65-F5344CB8AC3E}">
        <p14:creationId xmlns:p14="http://schemas.microsoft.com/office/powerpoint/2010/main" val="3312824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92920" y="649112"/>
            <a:ext cx="18693944" cy="235655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92921" y="2988734"/>
            <a:ext cx="9169175" cy="1464732"/>
          </a:xfrm>
        </p:spPr>
        <p:txBody>
          <a:bodyPr anchor="b"/>
          <a:lstStyle>
            <a:lvl1pPr marL="0" indent="0">
              <a:buNone/>
              <a:defRPr sz="4266" b="1"/>
            </a:lvl1pPr>
            <a:lvl2pPr marL="812764" indent="0">
              <a:buNone/>
              <a:defRPr sz="3555" b="1"/>
            </a:lvl2pPr>
            <a:lvl3pPr marL="1625529" indent="0">
              <a:buNone/>
              <a:defRPr sz="3200" b="1"/>
            </a:lvl3pPr>
            <a:lvl4pPr marL="2438293" indent="0">
              <a:buNone/>
              <a:defRPr sz="2844" b="1"/>
            </a:lvl4pPr>
            <a:lvl5pPr marL="3251058" indent="0">
              <a:buNone/>
              <a:defRPr sz="2844" b="1"/>
            </a:lvl5pPr>
            <a:lvl6pPr marL="4063822" indent="0">
              <a:buNone/>
              <a:defRPr sz="2844" b="1"/>
            </a:lvl6pPr>
            <a:lvl7pPr marL="4876587" indent="0">
              <a:buNone/>
              <a:defRPr sz="2844" b="1"/>
            </a:lvl7pPr>
            <a:lvl8pPr marL="5689351" indent="0">
              <a:buNone/>
              <a:defRPr sz="2844" b="1"/>
            </a:lvl8pPr>
            <a:lvl9pPr marL="6502116" indent="0">
              <a:buNone/>
              <a:defRPr sz="2844" b="1"/>
            </a:lvl9pPr>
          </a:lstStyle>
          <a:p>
            <a:pPr lvl="0"/>
            <a:r>
              <a:rPr lang="en-US" smtClean="0"/>
              <a:t>Click to edit Master text styles</a:t>
            </a:r>
          </a:p>
        </p:txBody>
      </p:sp>
      <p:sp>
        <p:nvSpPr>
          <p:cNvPr id="4" name="Content Placeholder 3"/>
          <p:cNvSpPr>
            <a:spLocks noGrp="1"/>
          </p:cNvSpPr>
          <p:nvPr>
            <p:ph sz="half" idx="2"/>
          </p:nvPr>
        </p:nvSpPr>
        <p:spPr>
          <a:xfrm>
            <a:off x="1492921" y="4453467"/>
            <a:ext cx="9169175" cy="65503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0972532" y="2988734"/>
            <a:ext cx="9214332" cy="1464732"/>
          </a:xfrm>
        </p:spPr>
        <p:txBody>
          <a:bodyPr anchor="b"/>
          <a:lstStyle>
            <a:lvl1pPr marL="0" indent="0">
              <a:buNone/>
              <a:defRPr sz="4266" b="1"/>
            </a:lvl1pPr>
            <a:lvl2pPr marL="812764" indent="0">
              <a:buNone/>
              <a:defRPr sz="3555" b="1"/>
            </a:lvl2pPr>
            <a:lvl3pPr marL="1625529" indent="0">
              <a:buNone/>
              <a:defRPr sz="3200" b="1"/>
            </a:lvl3pPr>
            <a:lvl4pPr marL="2438293" indent="0">
              <a:buNone/>
              <a:defRPr sz="2844" b="1"/>
            </a:lvl4pPr>
            <a:lvl5pPr marL="3251058" indent="0">
              <a:buNone/>
              <a:defRPr sz="2844" b="1"/>
            </a:lvl5pPr>
            <a:lvl6pPr marL="4063822" indent="0">
              <a:buNone/>
              <a:defRPr sz="2844" b="1"/>
            </a:lvl6pPr>
            <a:lvl7pPr marL="4876587" indent="0">
              <a:buNone/>
              <a:defRPr sz="2844" b="1"/>
            </a:lvl7pPr>
            <a:lvl8pPr marL="5689351" indent="0">
              <a:buNone/>
              <a:defRPr sz="2844" b="1"/>
            </a:lvl8pPr>
            <a:lvl9pPr marL="6502116" indent="0">
              <a:buNone/>
              <a:defRPr sz="2844" b="1"/>
            </a:lvl9pPr>
          </a:lstStyle>
          <a:p>
            <a:pPr lvl="0"/>
            <a:r>
              <a:rPr lang="en-US" smtClean="0"/>
              <a:t>Click to edit Master text styles</a:t>
            </a:r>
          </a:p>
        </p:txBody>
      </p:sp>
      <p:sp>
        <p:nvSpPr>
          <p:cNvPr id="6" name="Content Placeholder 5"/>
          <p:cNvSpPr>
            <a:spLocks noGrp="1"/>
          </p:cNvSpPr>
          <p:nvPr>
            <p:ph sz="quarter" idx="4"/>
          </p:nvPr>
        </p:nvSpPr>
        <p:spPr>
          <a:xfrm>
            <a:off x="10972532" y="4453467"/>
            <a:ext cx="9214332" cy="65503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CD5E423-3B2F-479B-9942-2DD096B09953}" type="datetimeFigureOut">
              <a:rPr lang="en-US" smtClean="0"/>
              <a:t>11/11/2015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D170ED-95A0-4A35-B173-1412203E8C8B}" type="slidenum">
              <a:rPr lang="en-US" smtClean="0"/>
              <a:t>‹#›</a:t>
            </a:fld>
            <a:endParaRPr lang="en-US"/>
          </a:p>
        </p:txBody>
      </p:sp>
    </p:spTree>
    <p:extLst>
      <p:ext uri="{BB962C8B-B14F-4D97-AF65-F5344CB8AC3E}">
        <p14:creationId xmlns:p14="http://schemas.microsoft.com/office/powerpoint/2010/main" val="12185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CD5E423-3B2F-479B-9942-2DD096B09953}" type="datetimeFigureOut">
              <a:rPr lang="en-US" smtClean="0"/>
              <a:t>11/11/2015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D170ED-95A0-4A35-B173-1412203E8C8B}" type="slidenum">
              <a:rPr lang="en-US" smtClean="0"/>
              <a:t>‹#›</a:t>
            </a:fld>
            <a:endParaRPr lang="en-US"/>
          </a:p>
        </p:txBody>
      </p:sp>
    </p:spTree>
    <p:extLst>
      <p:ext uri="{BB962C8B-B14F-4D97-AF65-F5344CB8AC3E}">
        <p14:creationId xmlns:p14="http://schemas.microsoft.com/office/powerpoint/2010/main" val="3467298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D5E423-3B2F-479B-9942-2DD096B09953}" type="datetimeFigureOut">
              <a:rPr lang="en-US" smtClean="0"/>
              <a:t>11/11/2015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D170ED-95A0-4A35-B173-1412203E8C8B}" type="slidenum">
              <a:rPr lang="en-US" smtClean="0"/>
              <a:t>‹#›</a:t>
            </a:fld>
            <a:endParaRPr lang="en-US"/>
          </a:p>
        </p:txBody>
      </p:sp>
    </p:spTree>
    <p:extLst>
      <p:ext uri="{BB962C8B-B14F-4D97-AF65-F5344CB8AC3E}">
        <p14:creationId xmlns:p14="http://schemas.microsoft.com/office/powerpoint/2010/main" val="789941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92921" y="812800"/>
            <a:ext cx="6990473" cy="2844800"/>
          </a:xfrm>
        </p:spPr>
        <p:txBody>
          <a:bodyPr anchor="b"/>
          <a:lstStyle>
            <a:lvl1pPr>
              <a:defRPr sz="5689"/>
            </a:lvl1pPr>
          </a:lstStyle>
          <a:p>
            <a:r>
              <a:rPr lang="en-US" smtClean="0"/>
              <a:t>Click to edit Master title style</a:t>
            </a:r>
            <a:endParaRPr lang="en-US" dirty="0"/>
          </a:p>
        </p:txBody>
      </p:sp>
      <p:sp>
        <p:nvSpPr>
          <p:cNvPr id="3" name="Content Placeholder 2"/>
          <p:cNvSpPr>
            <a:spLocks noGrp="1"/>
          </p:cNvSpPr>
          <p:nvPr>
            <p:ph idx="1"/>
          </p:nvPr>
        </p:nvSpPr>
        <p:spPr>
          <a:xfrm>
            <a:off x="9214332" y="1755423"/>
            <a:ext cx="10972532" cy="8664222"/>
          </a:xfrm>
        </p:spPr>
        <p:txBody>
          <a:bodyPr/>
          <a:lstStyle>
            <a:lvl1pPr>
              <a:defRPr sz="5689"/>
            </a:lvl1pPr>
            <a:lvl2pPr>
              <a:defRPr sz="4978"/>
            </a:lvl2pPr>
            <a:lvl3pPr>
              <a:defRPr sz="4266"/>
            </a:lvl3pPr>
            <a:lvl4pPr>
              <a:defRPr sz="3555"/>
            </a:lvl4pPr>
            <a:lvl5pPr>
              <a:defRPr sz="3555"/>
            </a:lvl5pPr>
            <a:lvl6pPr>
              <a:defRPr sz="3555"/>
            </a:lvl6pPr>
            <a:lvl7pPr>
              <a:defRPr sz="3555"/>
            </a:lvl7pPr>
            <a:lvl8pPr>
              <a:defRPr sz="3555"/>
            </a:lvl8pPr>
            <a:lvl9pPr>
              <a:defRPr sz="355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92921" y="3657600"/>
            <a:ext cx="6990473" cy="6776156"/>
          </a:xfrm>
        </p:spPr>
        <p:txBody>
          <a:bodyPr/>
          <a:lstStyle>
            <a:lvl1pPr marL="0" indent="0">
              <a:buNone/>
              <a:defRPr sz="2844"/>
            </a:lvl1pPr>
            <a:lvl2pPr marL="812764" indent="0">
              <a:buNone/>
              <a:defRPr sz="2489"/>
            </a:lvl2pPr>
            <a:lvl3pPr marL="1625529" indent="0">
              <a:buNone/>
              <a:defRPr sz="2133"/>
            </a:lvl3pPr>
            <a:lvl4pPr marL="2438293" indent="0">
              <a:buNone/>
              <a:defRPr sz="1778"/>
            </a:lvl4pPr>
            <a:lvl5pPr marL="3251058" indent="0">
              <a:buNone/>
              <a:defRPr sz="1778"/>
            </a:lvl5pPr>
            <a:lvl6pPr marL="4063822" indent="0">
              <a:buNone/>
              <a:defRPr sz="1778"/>
            </a:lvl6pPr>
            <a:lvl7pPr marL="4876587" indent="0">
              <a:buNone/>
              <a:defRPr sz="1778"/>
            </a:lvl7pPr>
            <a:lvl8pPr marL="5689351" indent="0">
              <a:buNone/>
              <a:defRPr sz="1778"/>
            </a:lvl8pPr>
            <a:lvl9pPr marL="6502116" indent="0">
              <a:buNone/>
              <a:defRPr sz="1778"/>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D5E423-3B2F-479B-9942-2DD096B09953}" type="datetimeFigureOut">
              <a:rPr lang="en-US" smtClean="0"/>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170ED-95A0-4A35-B173-1412203E8C8B}" type="slidenum">
              <a:rPr lang="en-US" smtClean="0"/>
              <a:t>‹#›</a:t>
            </a:fld>
            <a:endParaRPr lang="en-US"/>
          </a:p>
        </p:txBody>
      </p:sp>
    </p:spTree>
    <p:extLst>
      <p:ext uri="{BB962C8B-B14F-4D97-AF65-F5344CB8AC3E}">
        <p14:creationId xmlns:p14="http://schemas.microsoft.com/office/powerpoint/2010/main" val="3394248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92921" y="812800"/>
            <a:ext cx="6990473" cy="2844800"/>
          </a:xfrm>
        </p:spPr>
        <p:txBody>
          <a:bodyPr anchor="b"/>
          <a:lstStyle>
            <a:lvl1pPr>
              <a:defRPr sz="5689"/>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214332" y="1755423"/>
            <a:ext cx="10972532" cy="8664222"/>
          </a:xfrm>
        </p:spPr>
        <p:txBody>
          <a:bodyPr anchor="t"/>
          <a:lstStyle>
            <a:lvl1pPr marL="0" indent="0">
              <a:buNone/>
              <a:defRPr sz="5689"/>
            </a:lvl1pPr>
            <a:lvl2pPr marL="812764" indent="0">
              <a:buNone/>
              <a:defRPr sz="4978"/>
            </a:lvl2pPr>
            <a:lvl3pPr marL="1625529" indent="0">
              <a:buNone/>
              <a:defRPr sz="4266"/>
            </a:lvl3pPr>
            <a:lvl4pPr marL="2438293" indent="0">
              <a:buNone/>
              <a:defRPr sz="3555"/>
            </a:lvl4pPr>
            <a:lvl5pPr marL="3251058" indent="0">
              <a:buNone/>
              <a:defRPr sz="3555"/>
            </a:lvl5pPr>
            <a:lvl6pPr marL="4063822" indent="0">
              <a:buNone/>
              <a:defRPr sz="3555"/>
            </a:lvl6pPr>
            <a:lvl7pPr marL="4876587" indent="0">
              <a:buNone/>
              <a:defRPr sz="3555"/>
            </a:lvl7pPr>
            <a:lvl8pPr marL="5689351" indent="0">
              <a:buNone/>
              <a:defRPr sz="3555"/>
            </a:lvl8pPr>
            <a:lvl9pPr marL="6502116" indent="0">
              <a:buNone/>
              <a:defRPr sz="3555"/>
            </a:lvl9pPr>
          </a:lstStyle>
          <a:p>
            <a:r>
              <a:rPr lang="en-US" smtClean="0"/>
              <a:t>Click icon to add picture</a:t>
            </a:r>
            <a:endParaRPr lang="en-US" dirty="0"/>
          </a:p>
        </p:txBody>
      </p:sp>
      <p:sp>
        <p:nvSpPr>
          <p:cNvPr id="4" name="Text Placeholder 3"/>
          <p:cNvSpPr>
            <a:spLocks noGrp="1"/>
          </p:cNvSpPr>
          <p:nvPr>
            <p:ph type="body" sz="half" idx="2"/>
          </p:nvPr>
        </p:nvSpPr>
        <p:spPr>
          <a:xfrm>
            <a:off x="1492921" y="3657600"/>
            <a:ext cx="6990473" cy="6776156"/>
          </a:xfrm>
        </p:spPr>
        <p:txBody>
          <a:bodyPr/>
          <a:lstStyle>
            <a:lvl1pPr marL="0" indent="0">
              <a:buNone/>
              <a:defRPr sz="2844"/>
            </a:lvl1pPr>
            <a:lvl2pPr marL="812764" indent="0">
              <a:buNone/>
              <a:defRPr sz="2489"/>
            </a:lvl2pPr>
            <a:lvl3pPr marL="1625529" indent="0">
              <a:buNone/>
              <a:defRPr sz="2133"/>
            </a:lvl3pPr>
            <a:lvl4pPr marL="2438293" indent="0">
              <a:buNone/>
              <a:defRPr sz="1778"/>
            </a:lvl4pPr>
            <a:lvl5pPr marL="3251058" indent="0">
              <a:buNone/>
              <a:defRPr sz="1778"/>
            </a:lvl5pPr>
            <a:lvl6pPr marL="4063822" indent="0">
              <a:buNone/>
              <a:defRPr sz="1778"/>
            </a:lvl6pPr>
            <a:lvl7pPr marL="4876587" indent="0">
              <a:buNone/>
              <a:defRPr sz="1778"/>
            </a:lvl7pPr>
            <a:lvl8pPr marL="5689351" indent="0">
              <a:buNone/>
              <a:defRPr sz="1778"/>
            </a:lvl8pPr>
            <a:lvl9pPr marL="6502116" indent="0">
              <a:buNone/>
              <a:defRPr sz="1778"/>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D5E423-3B2F-479B-9942-2DD096B09953}" type="datetimeFigureOut">
              <a:rPr lang="en-US" smtClean="0"/>
              <a:t>11/11/2015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170ED-95A0-4A35-B173-1412203E8C8B}" type="slidenum">
              <a:rPr lang="en-US" smtClean="0"/>
              <a:t>‹#›</a:t>
            </a:fld>
            <a:endParaRPr lang="en-US"/>
          </a:p>
        </p:txBody>
      </p:sp>
    </p:spTree>
    <p:extLst>
      <p:ext uri="{BB962C8B-B14F-4D97-AF65-F5344CB8AC3E}">
        <p14:creationId xmlns:p14="http://schemas.microsoft.com/office/powerpoint/2010/main" val="1030925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90097" y="649112"/>
            <a:ext cx="18693944" cy="235655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90097" y="3245556"/>
            <a:ext cx="18693944" cy="77357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490097" y="11300179"/>
            <a:ext cx="4876681" cy="649111"/>
          </a:xfrm>
          <a:prstGeom prst="rect">
            <a:avLst/>
          </a:prstGeom>
        </p:spPr>
        <p:txBody>
          <a:bodyPr vert="horz" lIns="91440" tIns="45720" rIns="91440" bIns="45720" rtlCol="0" anchor="ctr"/>
          <a:lstStyle>
            <a:lvl1pPr algn="l">
              <a:defRPr sz="2133">
                <a:solidFill>
                  <a:schemeClr val="tx1">
                    <a:tint val="75000"/>
                  </a:schemeClr>
                </a:solidFill>
              </a:defRPr>
            </a:lvl1pPr>
          </a:lstStyle>
          <a:p>
            <a:fld id="{2CD5E423-3B2F-479B-9942-2DD096B09953}" type="datetimeFigureOut">
              <a:rPr lang="en-US" smtClean="0"/>
              <a:t>11/11/2015</a:t>
            </a:fld>
            <a:endParaRPr lang="en-US"/>
          </a:p>
        </p:txBody>
      </p:sp>
      <p:sp>
        <p:nvSpPr>
          <p:cNvPr id="5" name="Footer Placeholder 4"/>
          <p:cNvSpPr>
            <a:spLocks noGrp="1"/>
          </p:cNvSpPr>
          <p:nvPr>
            <p:ph type="ftr" sz="quarter" idx="3"/>
          </p:nvPr>
        </p:nvSpPr>
        <p:spPr>
          <a:xfrm>
            <a:off x="7179558" y="11300179"/>
            <a:ext cx="7315022" cy="649111"/>
          </a:xfrm>
          <a:prstGeom prst="rect">
            <a:avLst/>
          </a:prstGeom>
        </p:spPr>
        <p:txBody>
          <a:bodyPr vert="horz" lIns="91440" tIns="45720" rIns="91440" bIns="45720" rtlCol="0" anchor="ctr"/>
          <a:lstStyle>
            <a:lvl1pPr algn="ctr">
              <a:defRPr sz="213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307360" y="11300179"/>
            <a:ext cx="4876681" cy="649111"/>
          </a:xfrm>
          <a:prstGeom prst="rect">
            <a:avLst/>
          </a:prstGeom>
        </p:spPr>
        <p:txBody>
          <a:bodyPr vert="horz" lIns="91440" tIns="45720" rIns="91440" bIns="45720" rtlCol="0" anchor="ctr"/>
          <a:lstStyle>
            <a:lvl1pPr algn="r">
              <a:defRPr sz="2133">
                <a:solidFill>
                  <a:schemeClr val="tx1">
                    <a:tint val="75000"/>
                  </a:schemeClr>
                </a:solidFill>
              </a:defRPr>
            </a:lvl1pPr>
          </a:lstStyle>
          <a:p>
            <a:fld id="{7AD170ED-95A0-4A35-B173-1412203E8C8B}" type="slidenum">
              <a:rPr lang="en-US" smtClean="0"/>
              <a:t>‹#›</a:t>
            </a:fld>
            <a:endParaRPr lang="en-US"/>
          </a:p>
        </p:txBody>
      </p:sp>
    </p:spTree>
    <p:extLst>
      <p:ext uri="{BB962C8B-B14F-4D97-AF65-F5344CB8AC3E}">
        <p14:creationId xmlns:p14="http://schemas.microsoft.com/office/powerpoint/2010/main" val="1276115822"/>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1625529" rtl="0" eaLnBrk="1" latinLnBrk="0" hangingPunct="1">
        <a:lnSpc>
          <a:spcPct val="90000"/>
        </a:lnSpc>
        <a:spcBef>
          <a:spcPct val="0"/>
        </a:spcBef>
        <a:buNone/>
        <a:defRPr sz="7822" kern="1200">
          <a:solidFill>
            <a:schemeClr val="tx1"/>
          </a:solidFill>
          <a:latin typeface="+mj-lt"/>
          <a:ea typeface="+mj-ea"/>
          <a:cs typeface="+mj-cs"/>
        </a:defRPr>
      </a:lvl1pPr>
    </p:titleStyle>
    <p:bodyStyle>
      <a:lvl1pPr marL="406382" indent="-406382" algn="l" defTabSz="1625529" rtl="0" eaLnBrk="1" latinLnBrk="0" hangingPunct="1">
        <a:lnSpc>
          <a:spcPct val="90000"/>
        </a:lnSpc>
        <a:spcBef>
          <a:spcPts val="1778"/>
        </a:spcBef>
        <a:buFont typeface="Arial" panose="020B0604020202020204" pitchFamily="34" charset="0"/>
        <a:buChar char="•"/>
        <a:defRPr sz="4978" kern="1200">
          <a:solidFill>
            <a:schemeClr val="tx1"/>
          </a:solidFill>
          <a:latin typeface="+mn-lt"/>
          <a:ea typeface="+mn-ea"/>
          <a:cs typeface="+mn-cs"/>
        </a:defRPr>
      </a:lvl1pPr>
      <a:lvl2pPr marL="1219147" indent="-406382" algn="l" defTabSz="1625529" rtl="0" eaLnBrk="1" latinLnBrk="0" hangingPunct="1">
        <a:lnSpc>
          <a:spcPct val="90000"/>
        </a:lnSpc>
        <a:spcBef>
          <a:spcPts val="889"/>
        </a:spcBef>
        <a:buFont typeface="Arial" panose="020B0604020202020204" pitchFamily="34" charset="0"/>
        <a:buChar char="•"/>
        <a:defRPr sz="4266" kern="1200">
          <a:solidFill>
            <a:schemeClr val="tx1"/>
          </a:solidFill>
          <a:latin typeface="+mn-lt"/>
          <a:ea typeface="+mn-ea"/>
          <a:cs typeface="+mn-cs"/>
        </a:defRPr>
      </a:lvl2pPr>
      <a:lvl3pPr marL="2031911" indent="-406382" algn="l" defTabSz="1625529" rtl="0" eaLnBrk="1" latinLnBrk="0" hangingPunct="1">
        <a:lnSpc>
          <a:spcPct val="90000"/>
        </a:lnSpc>
        <a:spcBef>
          <a:spcPts val="889"/>
        </a:spcBef>
        <a:buFont typeface="Arial" panose="020B0604020202020204" pitchFamily="34" charset="0"/>
        <a:buChar char="•"/>
        <a:defRPr sz="3555" kern="1200">
          <a:solidFill>
            <a:schemeClr val="tx1"/>
          </a:solidFill>
          <a:latin typeface="+mn-lt"/>
          <a:ea typeface="+mn-ea"/>
          <a:cs typeface="+mn-cs"/>
        </a:defRPr>
      </a:lvl3pPr>
      <a:lvl4pPr marL="2844676"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4pPr>
      <a:lvl5pPr marL="3657440"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5pPr>
      <a:lvl6pPr marL="4470204"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6pPr>
      <a:lvl7pPr marL="5282969"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7pPr>
      <a:lvl8pPr marL="6095733"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8pPr>
      <a:lvl9pPr marL="6908498"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9pPr>
    </p:bodyStyle>
    <p:otherStyle>
      <a:defPPr>
        <a:defRPr lang="en-US"/>
      </a:defPPr>
      <a:lvl1pPr marL="0" algn="l" defTabSz="1625529" rtl="0" eaLnBrk="1" latinLnBrk="0" hangingPunct="1">
        <a:defRPr sz="3200" kern="1200">
          <a:solidFill>
            <a:schemeClr val="tx1"/>
          </a:solidFill>
          <a:latin typeface="+mn-lt"/>
          <a:ea typeface="+mn-ea"/>
          <a:cs typeface="+mn-cs"/>
        </a:defRPr>
      </a:lvl1pPr>
      <a:lvl2pPr marL="812764" algn="l" defTabSz="1625529" rtl="0" eaLnBrk="1" latinLnBrk="0" hangingPunct="1">
        <a:defRPr sz="3200" kern="1200">
          <a:solidFill>
            <a:schemeClr val="tx1"/>
          </a:solidFill>
          <a:latin typeface="+mn-lt"/>
          <a:ea typeface="+mn-ea"/>
          <a:cs typeface="+mn-cs"/>
        </a:defRPr>
      </a:lvl2pPr>
      <a:lvl3pPr marL="1625529" algn="l" defTabSz="1625529" rtl="0" eaLnBrk="1" latinLnBrk="0" hangingPunct="1">
        <a:defRPr sz="3200" kern="1200">
          <a:solidFill>
            <a:schemeClr val="tx1"/>
          </a:solidFill>
          <a:latin typeface="+mn-lt"/>
          <a:ea typeface="+mn-ea"/>
          <a:cs typeface="+mn-cs"/>
        </a:defRPr>
      </a:lvl3pPr>
      <a:lvl4pPr marL="2438293" algn="l" defTabSz="1625529" rtl="0" eaLnBrk="1" latinLnBrk="0" hangingPunct="1">
        <a:defRPr sz="3200" kern="1200">
          <a:solidFill>
            <a:schemeClr val="tx1"/>
          </a:solidFill>
          <a:latin typeface="+mn-lt"/>
          <a:ea typeface="+mn-ea"/>
          <a:cs typeface="+mn-cs"/>
        </a:defRPr>
      </a:lvl4pPr>
      <a:lvl5pPr marL="3251058" algn="l" defTabSz="1625529" rtl="0" eaLnBrk="1" latinLnBrk="0" hangingPunct="1">
        <a:defRPr sz="3200" kern="1200">
          <a:solidFill>
            <a:schemeClr val="tx1"/>
          </a:solidFill>
          <a:latin typeface="+mn-lt"/>
          <a:ea typeface="+mn-ea"/>
          <a:cs typeface="+mn-cs"/>
        </a:defRPr>
      </a:lvl5pPr>
      <a:lvl6pPr marL="4063822" algn="l" defTabSz="1625529" rtl="0" eaLnBrk="1" latinLnBrk="0" hangingPunct="1">
        <a:defRPr sz="3200" kern="1200">
          <a:solidFill>
            <a:schemeClr val="tx1"/>
          </a:solidFill>
          <a:latin typeface="+mn-lt"/>
          <a:ea typeface="+mn-ea"/>
          <a:cs typeface="+mn-cs"/>
        </a:defRPr>
      </a:lvl6pPr>
      <a:lvl7pPr marL="4876587" algn="l" defTabSz="1625529" rtl="0" eaLnBrk="1" latinLnBrk="0" hangingPunct="1">
        <a:defRPr sz="3200" kern="1200">
          <a:solidFill>
            <a:schemeClr val="tx1"/>
          </a:solidFill>
          <a:latin typeface="+mn-lt"/>
          <a:ea typeface="+mn-ea"/>
          <a:cs typeface="+mn-cs"/>
        </a:defRPr>
      </a:lvl7pPr>
      <a:lvl8pPr marL="5689351" algn="l" defTabSz="1625529" rtl="0" eaLnBrk="1" latinLnBrk="0" hangingPunct="1">
        <a:defRPr sz="3200" kern="1200">
          <a:solidFill>
            <a:schemeClr val="tx1"/>
          </a:solidFill>
          <a:latin typeface="+mn-lt"/>
          <a:ea typeface="+mn-ea"/>
          <a:cs typeface="+mn-cs"/>
        </a:defRPr>
      </a:lvl8pPr>
      <a:lvl9pPr marL="6502116" algn="l" defTabSz="1625529"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1.jp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2.jp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3.jp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hyperlink" Target="http://shop.ebay.com/?_from=R40&amp;_trksid=p5197.m570.l1313&amp;_nkw=wastegate%20actuator" TargetMode="External"/><Relationship Id="rId2" Type="http://schemas.openxmlformats.org/officeDocument/2006/relationships/image" Target="../media/image14.jpg"/><Relationship Id="rId1" Type="http://schemas.openxmlformats.org/officeDocument/2006/relationships/slideLayout" Target="../slideLayouts/slideLayout9.xml"/><Relationship Id="rId4" Type="http://schemas.openxmlformats.org/officeDocument/2006/relationships/image" Target="../media/image3.gif"/></Relationships>
</file>

<file path=ppt/slides/_rels/slide14.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8.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9.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0.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6072" y="2568818"/>
            <a:ext cx="14046741" cy="8015592"/>
          </a:xfrm>
          <a:prstGeom prst="rect">
            <a:avLst/>
          </a:prstGeom>
        </p:spPr>
      </p:pic>
      <p:sp>
        <p:nvSpPr>
          <p:cNvPr id="2" name="Title 1"/>
          <p:cNvSpPr>
            <a:spLocks noGrp="1"/>
          </p:cNvSpPr>
          <p:nvPr>
            <p:ph type="title" idx="4294967295"/>
          </p:nvPr>
        </p:nvSpPr>
        <p:spPr>
          <a:xfrm>
            <a:off x="0" y="649288"/>
            <a:ext cx="14020800" cy="2355850"/>
          </a:xfrm>
        </p:spPr>
        <p:txBody>
          <a:bodyPr>
            <a:normAutofit/>
          </a:bodyPr>
          <a:lstStyle/>
          <a:p>
            <a:r>
              <a:rPr lang="en-US" sz="4800" dirty="0">
                <a:solidFill>
                  <a:schemeClr val="accent1"/>
                </a:solidFill>
                <a:effectLst>
                  <a:outerShdw blurRad="38100" dist="38100" dir="2700000" algn="tl">
                    <a:srgbClr val="000000">
                      <a:alpha val="43137"/>
                    </a:srgbClr>
                  </a:outerShdw>
                </a:effectLst>
                <a:latin typeface="Comic Sans MS" panose="030F0702030302020204" pitchFamily="66" charset="0"/>
              </a:rPr>
              <a:t>                       </a:t>
            </a:r>
            <a:r>
              <a:rPr lang="en-US" sz="4800" dirty="0" smtClean="0">
                <a:solidFill>
                  <a:schemeClr val="accent1"/>
                </a:solidFill>
                <a:effectLst>
                  <a:outerShdw blurRad="38100" dist="38100" dir="2700000" algn="tl">
                    <a:srgbClr val="000000">
                      <a:alpha val="43137"/>
                    </a:srgbClr>
                  </a:outerShdw>
                </a:effectLst>
                <a:latin typeface="Comic Sans MS" panose="030F0702030302020204" pitchFamily="66" charset="0"/>
              </a:rPr>
              <a:t>                 TURBO </a:t>
            </a:r>
            <a:r>
              <a:rPr lang="en-US" sz="4800" dirty="0">
                <a:solidFill>
                  <a:schemeClr val="accent1"/>
                </a:solidFill>
                <a:effectLst>
                  <a:outerShdw blurRad="38100" dist="38100" dir="2700000" algn="tl">
                    <a:srgbClr val="000000">
                      <a:alpha val="43137"/>
                    </a:srgbClr>
                  </a:outerShdw>
                </a:effectLst>
                <a:latin typeface="Comic Sans MS" panose="030F0702030302020204" pitchFamily="66" charset="0"/>
              </a:rPr>
              <a:t>REBUILD</a:t>
            </a:r>
            <a:endParaRPr lang="en-US" sz="4800" dirty="0">
              <a:solidFill>
                <a:schemeClr val="accent1"/>
              </a:solidFill>
              <a:latin typeface="Comic Sans MS" panose="030F0702030302020204" pitchFamily="66" charset="0"/>
            </a:endParaRPr>
          </a:p>
        </p:txBody>
      </p:sp>
    </p:spTree>
    <p:extLst>
      <p:ext uri="{BB962C8B-B14F-4D97-AF65-F5344CB8AC3E}">
        <p14:creationId xmlns:p14="http://schemas.microsoft.com/office/powerpoint/2010/main" val="20163289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anim calcmode="lin" valueType="num">
                                      <p:cBhvr>
                                        <p:cTn id="8" dur="2000" fill="hold"/>
                                        <p:tgtEl>
                                          <p:spTgt spid="8"/>
                                        </p:tgtEl>
                                        <p:attrNameLst>
                                          <p:attrName>ppt_w</p:attrName>
                                        </p:attrNameLst>
                                      </p:cBhvr>
                                      <p:tavLst>
                                        <p:tav tm="0" fmla="#ppt_w*sin(2.5*pi*$)">
                                          <p:val>
                                            <p:fltVal val="0"/>
                                          </p:val>
                                        </p:tav>
                                        <p:tav tm="100000">
                                          <p:val>
                                            <p:fltVal val="1"/>
                                          </p:val>
                                        </p:tav>
                                      </p:tavLst>
                                    </p:anim>
                                    <p:anim calcmode="lin" valueType="num">
                                      <p:cBhvr>
                                        <p:cTn id="9" dur="2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accent1"/>
                </a:solidFill>
                <a:effectLst>
                  <a:outerShdw blurRad="38100" dist="38100" dir="2700000" algn="tl">
                    <a:srgbClr val="000000">
                      <a:alpha val="43137"/>
                    </a:srgbClr>
                  </a:outerShdw>
                </a:effectLst>
              </a:rPr>
              <a:t>Step 9:</a:t>
            </a:r>
            <a:endParaRPr lang="en-US" u="sng" dirty="0">
              <a:solidFill>
                <a:schemeClr val="accent1"/>
              </a:solidFill>
              <a:effectLst>
                <a:outerShdw blurRad="38100" dist="38100" dir="2700000" algn="tl">
                  <a:srgbClr val="000000">
                    <a:alpha val="43137"/>
                  </a:srgbClr>
                </a:outerShdw>
              </a:effectLst>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2510" r="2510"/>
          <a:stretch>
            <a:fillRect/>
          </a:stretch>
        </p:blipFill>
        <p:spPr/>
      </p:pic>
      <p:sp>
        <p:nvSpPr>
          <p:cNvPr id="4" name="Text Placeholder 3"/>
          <p:cNvSpPr>
            <a:spLocks noGrp="1"/>
          </p:cNvSpPr>
          <p:nvPr>
            <p:ph type="body" sz="half" idx="2"/>
          </p:nvPr>
        </p:nvSpPr>
        <p:spPr/>
        <p:txBody>
          <a:bodyPr>
            <a:normAutofit/>
          </a:bodyPr>
          <a:lstStyle/>
          <a:p>
            <a:r>
              <a:rPr lang="en-US" sz="2800" dirty="0">
                <a:solidFill>
                  <a:schemeClr val="accent1"/>
                </a:solidFill>
              </a:rPr>
              <a:t> Install the compressor wheel onto the shaft, be sure to put a few drops of Red Loctite on the threads before installing the compressor nut.</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8433" y="1060098"/>
            <a:ext cx="4320173" cy="1731228"/>
          </a:xfrm>
          <a:prstGeom prst="rect">
            <a:avLst/>
          </a:prstGeom>
        </p:spPr>
      </p:pic>
    </p:spTree>
    <p:extLst>
      <p:ext uri="{BB962C8B-B14F-4D97-AF65-F5344CB8AC3E}">
        <p14:creationId xmlns:p14="http://schemas.microsoft.com/office/powerpoint/2010/main" val="867957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accent1"/>
                </a:solidFill>
                <a:effectLst>
                  <a:outerShdw blurRad="38100" dist="38100" dir="2700000" algn="tl">
                    <a:srgbClr val="000000">
                      <a:alpha val="43137"/>
                    </a:srgbClr>
                  </a:outerShdw>
                </a:effectLst>
              </a:rPr>
              <a:t>Step 10: </a:t>
            </a:r>
            <a:endParaRPr lang="en-US" u="sng" dirty="0">
              <a:solidFill>
                <a:schemeClr val="accent1"/>
              </a:solidFill>
              <a:effectLst>
                <a:outerShdw blurRad="38100" dist="38100" dir="2700000" algn="tl">
                  <a:srgbClr val="000000">
                    <a:alpha val="43137"/>
                  </a:srgbClr>
                </a:outerShdw>
              </a:effectLst>
            </a:endParaRPr>
          </a:p>
        </p:txBody>
      </p:sp>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l="2510" r="2510"/>
          <a:stretch>
            <a:fillRect/>
          </a:stretch>
        </p:blipFill>
        <p:spPr/>
      </p:pic>
      <p:sp>
        <p:nvSpPr>
          <p:cNvPr id="4" name="Text Placeholder 3"/>
          <p:cNvSpPr>
            <a:spLocks noGrp="1"/>
          </p:cNvSpPr>
          <p:nvPr>
            <p:ph type="body" sz="half" idx="2"/>
          </p:nvPr>
        </p:nvSpPr>
        <p:spPr/>
        <p:txBody>
          <a:bodyPr/>
          <a:lstStyle/>
          <a:p>
            <a:r>
              <a:rPr lang="en-US" dirty="0"/>
              <a:t> </a:t>
            </a:r>
            <a:r>
              <a:rPr lang="en-US" sz="2800" dirty="0">
                <a:solidFill>
                  <a:schemeClr val="accent1"/>
                </a:solidFill>
              </a:rPr>
              <a:t>Lower the center housing into the compressor cover keeping the center housing as straight as possible to prevent the compressor wheel from hitting the housing. Reinstall a couple bolts in the compressor cover to hold it in place.</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5928" y="1192213"/>
            <a:ext cx="4464552" cy="1575050"/>
          </a:xfrm>
          <a:prstGeom prst="rect">
            <a:avLst/>
          </a:prstGeom>
        </p:spPr>
      </p:pic>
    </p:spTree>
    <p:extLst>
      <p:ext uri="{BB962C8B-B14F-4D97-AF65-F5344CB8AC3E}">
        <p14:creationId xmlns:p14="http://schemas.microsoft.com/office/powerpoint/2010/main" val="1128405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accent1"/>
                </a:solidFill>
                <a:effectLst>
                  <a:outerShdw blurRad="38100" dist="38100" dir="2700000" algn="tl">
                    <a:srgbClr val="000000">
                      <a:alpha val="43137"/>
                    </a:srgbClr>
                  </a:outerShdw>
                </a:effectLst>
              </a:rPr>
              <a:t>Step 11:</a:t>
            </a:r>
            <a:endParaRPr lang="en-US" u="sng" dirty="0">
              <a:solidFill>
                <a:schemeClr val="accent1"/>
              </a:solidFill>
              <a:effectLst>
                <a:outerShdw blurRad="38100" dist="38100" dir="2700000" algn="tl">
                  <a:srgbClr val="000000">
                    <a:alpha val="43137"/>
                  </a:srgbClr>
                </a:outerShdw>
              </a:effectLst>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2510" r="2510"/>
          <a:stretch>
            <a:fillRect/>
          </a:stretch>
        </p:blipFill>
        <p:spPr/>
      </p:pic>
      <p:sp>
        <p:nvSpPr>
          <p:cNvPr id="4" name="Text Placeholder 3"/>
          <p:cNvSpPr>
            <a:spLocks noGrp="1"/>
          </p:cNvSpPr>
          <p:nvPr>
            <p:ph type="body" sz="half" idx="2"/>
          </p:nvPr>
        </p:nvSpPr>
        <p:spPr/>
        <p:txBody>
          <a:bodyPr/>
          <a:lstStyle/>
          <a:p>
            <a:r>
              <a:rPr lang="en-US" sz="2800" dirty="0"/>
              <a:t> </a:t>
            </a:r>
            <a:r>
              <a:rPr lang="en-US" sz="2800" dirty="0">
                <a:solidFill>
                  <a:schemeClr val="accent1"/>
                </a:solidFill>
              </a:rPr>
              <a:t>Reinstall the center housing in the turbine housing. Keep the bolts loose so the housing can rotate to make sure all of the bolts can be tightened.</a:t>
            </a:r>
            <a:r>
              <a:rPr lang="en-US" dirty="0"/>
              <a:t/>
            </a:r>
            <a:br>
              <a:rPr lang="en-US" dirty="0"/>
            </a:br>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91866" y="745430"/>
            <a:ext cx="4320172" cy="2019986"/>
          </a:xfrm>
          <a:prstGeom prst="rect">
            <a:avLst/>
          </a:prstGeom>
        </p:spPr>
      </p:pic>
    </p:spTree>
    <p:extLst>
      <p:ext uri="{BB962C8B-B14F-4D97-AF65-F5344CB8AC3E}">
        <p14:creationId xmlns:p14="http://schemas.microsoft.com/office/powerpoint/2010/main" val="96419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accent1"/>
                </a:solidFill>
                <a:effectLst>
                  <a:outerShdw blurRad="38100" dist="38100" dir="2700000" algn="tl">
                    <a:srgbClr val="000000">
                      <a:alpha val="43137"/>
                    </a:srgbClr>
                  </a:outerShdw>
                </a:effectLst>
              </a:rPr>
              <a:t>Step 12: </a:t>
            </a:r>
            <a:endParaRPr lang="en-US" u="sng" dirty="0">
              <a:solidFill>
                <a:schemeClr val="accent1"/>
              </a:solidFill>
              <a:effectLst>
                <a:outerShdw blurRad="38100" dist="38100" dir="2700000" algn="tl">
                  <a:srgbClr val="000000">
                    <a:alpha val="43137"/>
                  </a:srgbClr>
                </a:outerShdw>
              </a:effectLst>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2510" r="2510"/>
          <a:stretch>
            <a:fillRect/>
          </a:stretch>
        </p:blipFill>
        <p:spPr/>
      </p:pic>
      <p:sp>
        <p:nvSpPr>
          <p:cNvPr id="4" name="Text Placeholder 3"/>
          <p:cNvSpPr>
            <a:spLocks noGrp="1"/>
          </p:cNvSpPr>
          <p:nvPr>
            <p:ph type="body" sz="half" idx="2"/>
          </p:nvPr>
        </p:nvSpPr>
        <p:spPr/>
        <p:txBody>
          <a:bodyPr>
            <a:normAutofit/>
          </a:bodyPr>
          <a:lstStyle/>
          <a:p>
            <a:r>
              <a:rPr lang="en-US" sz="2800" dirty="0">
                <a:solidFill>
                  <a:schemeClr val="accent1"/>
                </a:solidFill>
              </a:rPr>
              <a:t>Reinstall the </a:t>
            </a:r>
            <a:r>
              <a:rPr lang="en-US" sz="2800" dirty="0" err="1">
                <a:solidFill>
                  <a:schemeClr val="accent1"/>
                </a:solidFill>
                <a:hlinkClick r:id="rId3" tooltip="Shopping link added by SkimWords"/>
              </a:rPr>
              <a:t>wastegate</a:t>
            </a:r>
            <a:r>
              <a:rPr lang="en-US" sz="2800" dirty="0">
                <a:solidFill>
                  <a:schemeClr val="accent1"/>
                </a:solidFill>
                <a:hlinkClick r:id="rId3" tooltip="Shopping link added by SkimWords"/>
              </a:rPr>
              <a:t> actuator</a:t>
            </a:r>
            <a:r>
              <a:rPr lang="en-US" sz="2800" dirty="0">
                <a:solidFill>
                  <a:schemeClr val="accent1"/>
                </a:solidFill>
              </a:rPr>
              <a:t>.</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43739" y="1192213"/>
            <a:ext cx="4247983" cy="1623176"/>
          </a:xfrm>
          <a:prstGeom prst="rect">
            <a:avLst/>
          </a:prstGeom>
        </p:spPr>
      </p:pic>
    </p:spTree>
    <p:extLst>
      <p:ext uri="{BB962C8B-B14F-4D97-AF65-F5344CB8AC3E}">
        <p14:creationId xmlns:p14="http://schemas.microsoft.com/office/powerpoint/2010/main" val="1382141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703" y="273645"/>
            <a:ext cx="20809165" cy="11582460"/>
          </a:xfrm>
          <a:prstGeom prst="rect">
            <a:avLst/>
          </a:prstGeom>
        </p:spPr>
      </p:pic>
    </p:spTree>
    <p:extLst>
      <p:ext uri="{BB962C8B-B14F-4D97-AF65-F5344CB8AC3E}">
        <p14:creationId xmlns:p14="http://schemas.microsoft.com/office/powerpoint/2010/main" val="33830863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accent1"/>
                </a:solidFill>
                <a:effectLst>
                  <a:outerShdw blurRad="38100" dist="38100" dir="2700000" algn="tl">
                    <a:srgbClr val="000000">
                      <a:alpha val="43137"/>
                    </a:srgbClr>
                  </a:outerShdw>
                </a:effectLst>
              </a:rPr>
              <a:t>Step 1</a:t>
            </a:r>
            <a:r>
              <a:rPr lang="en-US" u="sng" dirty="0" smtClean="0">
                <a:solidFill>
                  <a:schemeClr val="accent1"/>
                </a:solidFill>
              </a:rPr>
              <a:t>:</a:t>
            </a:r>
            <a:endParaRPr lang="en-US" u="sng" dirty="0">
              <a:solidFill>
                <a:schemeClr val="accent1"/>
              </a:solidFill>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2510" r="2510"/>
          <a:stretch>
            <a:fillRect/>
          </a:stretch>
        </p:blipFill>
        <p:spPr/>
      </p:pic>
      <p:sp>
        <p:nvSpPr>
          <p:cNvPr id="4" name="Text Placeholder 3"/>
          <p:cNvSpPr>
            <a:spLocks noGrp="1"/>
          </p:cNvSpPr>
          <p:nvPr>
            <p:ph type="body" sz="half" idx="2"/>
          </p:nvPr>
        </p:nvSpPr>
        <p:spPr/>
        <p:txBody>
          <a:bodyPr>
            <a:normAutofit/>
          </a:bodyPr>
          <a:lstStyle/>
          <a:p>
            <a:r>
              <a:rPr lang="en-US" sz="3600" dirty="0">
                <a:solidFill>
                  <a:schemeClr val="accent1"/>
                </a:solidFill>
              </a:rPr>
              <a:t>- Using the small pick or screwdriver, walk the tiny snap ring back into the groove on both the compressor and turbine journal bearings to hold them in place</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8433" y="919772"/>
            <a:ext cx="3747950" cy="1671303"/>
          </a:xfrm>
          <a:prstGeom prst="rect">
            <a:avLst/>
          </a:prstGeom>
        </p:spPr>
      </p:pic>
    </p:spTree>
    <p:extLst>
      <p:ext uri="{BB962C8B-B14F-4D97-AF65-F5344CB8AC3E}">
        <p14:creationId xmlns:p14="http://schemas.microsoft.com/office/powerpoint/2010/main" val="107248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accent1"/>
                </a:solidFill>
                <a:effectLst>
                  <a:outerShdw blurRad="38100" dist="38100" dir="2700000" algn="tl">
                    <a:srgbClr val="000000">
                      <a:alpha val="43137"/>
                    </a:srgbClr>
                  </a:outerShdw>
                </a:effectLst>
              </a:rPr>
              <a:t>Step 2: </a:t>
            </a:r>
            <a:endParaRPr lang="en-US" u="sng" dirty="0">
              <a:solidFill>
                <a:schemeClr val="accent1"/>
              </a:solidFill>
              <a:effectLst>
                <a:outerShdw blurRad="38100" dist="38100" dir="2700000" algn="tl">
                  <a:srgbClr val="000000">
                    <a:alpha val="43137"/>
                  </a:srgbClr>
                </a:outerShdw>
              </a:effectLst>
            </a:endParaRPr>
          </a:p>
        </p:txBody>
      </p:sp>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l="2510" r="2510"/>
          <a:stretch>
            <a:fillRect/>
          </a:stretch>
        </p:blipFill>
        <p:spPr/>
      </p:pic>
      <p:sp>
        <p:nvSpPr>
          <p:cNvPr id="4" name="Text Placeholder 3"/>
          <p:cNvSpPr>
            <a:spLocks noGrp="1"/>
          </p:cNvSpPr>
          <p:nvPr>
            <p:ph type="body" sz="half" idx="2"/>
          </p:nvPr>
        </p:nvSpPr>
        <p:spPr/>
        <p:txBody>
          <a:bodyPr>
            <a:normAutofit/>
          </a:bodyPr>
          <a:lstStyle/>
          <a:p>
            <a:r>
              <a:rPr lang="en-US" sz="2800" dirty="0">
                <a:solidFill>
                  <a:schemeClr val="accent1"/>
                </a:solidFill>
              </a:rPr>
              <a:t>- Install the heat shield first, then slide the turbine shaft into the center housing. Gently push downward until you feel a "click"...this means that the turbine seal has been seated into the center housing. DO NOT force the turbine shaft into the housing as you can risk bending the turbine seal and damaging the turbo!</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8787" y="812801"/>
            <a:ext cx="4690326" cy="1615073"/>
          </a:xfrm>
          <a:prstGeom prst="rect">
            <a:avLst/>
          </a:prstGeom>
        </p:spPr>
      </p:pic>
    </p:spTree>
    <p:extLst>
      <p:ext uri="{BB962C8B-B14F-4D97-AF65-F5344CB8AC3E}">
        <p14:creationId xmlns:p14="http://schemas.microsoft.com/office/powerpoint/2010/main" val="1537064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8787" y="572169"/>
            <a:ext cx="5242983" cy="2844800"/>
          </a:xfrm>
        </p:spPr>
        <p:txBody>
          <a:bodyPr/>
          <a:lstStyle/>
          <a:p>
            <a:r>
              <a:rPr lang="en-US" u="sng" dirty="0" smtClean="0">
                <a:solidFill>
                  <a:schemeClr val="accent1"/>
                </a:solidFill>
                <a:effectLst>
                  <a:outerShdw blurRad="38100" dist="38100" dir="2700000" algn="tl">
                    <a:srgbClr val="000000">
                      <a:alpha val="43137"/>
                    </a:srgbClr>
                  </a:outerShdw>
                </a:effectLst>
              </a:rPr>
              <a:t>Step 3</a:t>
            </a:r>
            <a:r>
              <a:rPr lang="en-US" u="sng" dirty="0" smtClean="0">
                <a:solidFill>
                  <a:schemeClr val="accent1"/>
                </a:solidFill>
              </a:rPr>
              <a:t>:</a:t>
            </a:r>
            <a:endParaRPr lang="en-US" u="sng" dirty="0">
              <a:solidFill>
                <a:schemeClr val="accent1"/>
              </a:solidFill>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20388" b="20388"/>
          <a:stretch>
            <a:fillRect/>
          </a:stretch>
        </p:blipFill>
        <p:spPr/>
      </p:pic>
      <p:sp>
        <p:nvSpPr>
          <p:cNvPr id="4" name="Text Placeholder 3"/>
          <p:cNvSpPr>
            <a:spLocks noGrp="1"/>
          </p:cNvSpPr>
          <p:nvPr>
            <p:ph type="body" sz="half" idx="2"/>
          </p:nvPr>
        </p:nvSpPr>
        <p:spPr/>
        <p:txBody>
          <a:bodyPr>
            <a:normAutofit/>
          </a:bodyPr>
          <a:lstStyle/>
          <a:p>
            <a:r>
              <a:rPr lang="en-US" sz="2800" dirty="0">
                <a:solidFill>
                  <a:schemeClr val="accent1"/>
                </a:solidFill>
                <a:effectLst>
                  <a:outerShdw blurRad="38100" dist="38100" dir="2700000" algn="tl">
                    <a:srgbClr val="000000">
                      <a:alpha val="43137"/>
                    </a:srgbClr>
                  </a:outerShdw>
                </a:effectLst>
              </a:rPr>
              <a:t>- Install the thrust washer on the shaft </a:t>
            </a:r>
            <a:r>
              <a:rPr lang="en-US" sz="2800" b="1" dirty="0">
                <a:solidFill>
                  <a:schemeClr val="accent1"/>
                </a:solidFill>
                <a:effectLst>
                  <a:outerShdw blurRad="38100" dist="38100" dir="2700000" algn="tl">
                    <a:srgbClr val="000000">
                      <a:alpha val="43137"/>
                    </a:srgbClr>
                  </a:outerShdw>
                </a:effectLst>
              </a:rPr>
              <a:t>flat side up</a:t>
            </a:r>
            <a:r>
              <a:rPr lang="en-US" sz="2800" dirty="0">
                <a:solidFill>
                  <a:schemeClr val="accent1"/>
                </a:solidFill>
                <a:effectLst>
                  <a:outerShdw blurRad="38100" dist="38100" dir="2700000" algn="tl">
                    <a:srgbClr val="000000">
                      <a:alpha val="43137"/>
                    </a:srgbClr>
                  </a:outerShdw>
                </a:effectLst>
              </a:rPr>
              <a:t>; use plenty of lube here as well.</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34665" y="812800"/>
            <a:ext cx="4223920" cy="1647240"/>
          </a:xfrm>
          <a:prstGeom prst="rect">
            <a:avLst/>
          </a:prstGeom>
        </p:spPr>
      </p:pic>
    </p:spTree>
    <p:extLst>
      <p:ext uri="{BB962C8B-B14F-4D97-AF65-F5344CB8AC3E}">
        <p14:creationId xmlns:p14="http://schemas.microsoft.com/office/powerpoint/2010/main" val="4293464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accent1"/>
                </a:solidFill>
                <a:effectLst>
                  <a:outerShdw blurRad="38100" dist="38100" dir="2700000" algn="tl">
                    <a:srgbClr val="000000">
                      <a:alpha val="43137"/>
                    </a:srgbClr>
                  </a:outerShdw>
                </a:effectLst>
              </a:rPr>
              <a:t>Step 4</a:t>
            </a:r>
            <a:r>
              <a:rPr lang="en-US" u="sng" dirty="0" smtClean="0">
                <a:solidFill>
                  <a:schemeClr val="accent1"/>
                </a:solidFill>
              </a:rPr>
              <a:t>:</a:t>
            </a:r>
            <a:endParaRPr lang="en-US" u="sng" dirty="0">
              <a:solidFill>
                <a:schemeClr val="accent1"/>
              </a:solidFill>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20388" b="20388"/>
          <a:stretch>
            <a:fillRect/>
          </a:stretch>
        </p:blipFill>
        <p:spPr/>
      </p:pic>
      <p:sp>
        <p:nvSpPr>
          <p:cNvPr id="4" name="Text Placeholder 3"/>
          <p:cNvSpPr>
            <a:spLocks noGrp="1"/>
          </p:cNvSpPr>
          <p:nvPr>
            <p:ph type="body" sz="half" idx="2"/>
          </p:nvPr>
        </p:nvSpPr>
        <p:spPr/>
        <p:txBody>
          <a:bodyPr/>
          <a:lstStyle/>
          <a:p>
            <a:r>
              <a:rPr lang="en-US" dirty="0"/>
              <a:t> </a:t>
            </a:r>
            <a:r>
              <a:rPr lang="en-US" sz="2800" dirty="0">
                <a:solidFill>
                  <a:schemeClr val="accent1"/>
                </a:solidFill>
                <a:effectLst>
                  <a:outerShdw blurRad="38100" dist="38100" dir="2700000" algn="tl">
                    <a:srgbClr val="000000">
                      <a:alpha val="43137"/>
                    </a:srgbClr>
                  </a:outerShdw>
                </a:effectLst>
              </a:rPr>
              <a:t>Install the thrust plate</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8787" y="1060099"/>
            <a:ext cx="3765103" cy="1610913"/>
          </a:xfrm>
          <a:prstGeom prst="rect">
            <a:avLst/>
          </a:prstGeom>
        </p:spPr>
      </p:pic>
    </p:spTree>
    <p:extLst>
      <p:ext uri="{BB962C8B-B14F-4D97-AF65-F5344CB8AC3E}">
        <p14:creationId xmlns:p14="http://schemas.microsoft.com/office/powerpoint/2010/main" val="3501786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accent1"/>
                </a:solidFill>
                <a:effectLst>
                  <a:outerShdw blurRad="38100" dist="38100" dir="2700000" algn="tl">
                    <a:srgbClr val="000000">
                      <a:alpha val="43137"/>
                    </a:srgbClr>
                  </a:outerShdw>
                </a:effectLst>
              </a:rPr>
              <a:t>Step 5:</a:t>
            </a:r>
            <a:endParaRPr lang="en-US" u="sng" dirty="0">
              <a:solidFill>
                <a:schemeClr val="accent1"/>
              </a:solidFill>
              <a:effectLst>
                <a:outerShdw blurRad="38100" dist="38100" dir="2700000" algn="tl">
                  <a:srgbClr val="000000">
                    <a:alpha val="43137"/>
                  </a:srgbClr>
                </a:outerShdw>
              </a:effectLst>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2510" r="2510"/>
          <a:stretch>
            <a:fillRect/>
          </a:stretch>
        </p:blipFill>
        <p:spPr/>
      </p:pic>
      <p:sp>
        <p:nvSpPr>
          <p:cNvPr id="4" name="Text Placeholder 3"/>
          <p:cNvSpPr>
            <a:spLocks noGrp="1"/>
          </p:cNvSpPr>
          <p:nvPr>
            <p:ph type="body" sz="half" idx="2"/>
          </p:nvPr>
        </p:nvSpPr>
        <p:spPr/>
        <p:txBody>
          <a:bodyPr/>
          <a:lstStyle/>
          <a:p>
            <a:r>
              <a:rPr lang="en-US" sz="2800" dirty="0"/>
              <a:t>- </a:t>
            </a:r>
            <a:r>
              <a:rPr lang="en-US" sz="2800" dirty="0">
                <a:solidFill>
                  <a:schemeClr val="accent1"/>
                </a:solidFill>
              </a:rPr>
              <a:t>Fit the new compressor seal on the compressor seal collar</a:t>
            </a:r>
            <a:r>
              <a:rPr lang="en-US" dirty="0">
                <a:solidFill>
                  <a:schemeClr val="accent1"/>
                </a:solidFill>
              </a:rPr>
              <a:t>.</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31003" y="812800"/>
            <a:ext cx="3901350" cy="1593516"/>
          </a:xfrm>
          <a:prstGeom prst="rect">
            <a:avLst/>
          </a:prstGeom>
        </p:spPr>
      </p:pic>
    </p:spTree>
    <p:extLst>
      <p:ext uri="{BB962C8B-B14F-4D97-AF65-F5344CB8AC3E}">
        <p14:creationId xmlns:p14="http://schemas.microsoft.com/office/powerpoint/2010/main" val="2073214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accent1"/>
                </a:solidFill>
                <a:effectLst>
                  <a:outerShdw blurRad="38100" dist="38100" dir="2700000" algn="tl">
                    <a:srgbClr val="000000">
                      <a:alpha val="43137"/>
                    </a:srgbClr>
                  </a:outerShdw>
                </a:effectLst>
              </a:rPr>
              <a:t>Step 6:</a:t>
            </a:r>
            <a:endParaRPr lang="en-US" u="sng" dirty="0">
              <a:solidFill>
                <a:schemeClr val="accent1"/>
              </a:solidFill>
              <a:effectLst>
                <a:outerShdw blurRad="38100" dist="38100" dir="2700000" algn="tl">
                  <a:srgbClr val="000000">
                    <a:alpha val="43137"/>
                  </a:srgbClr>
                </a:outerShdw>
              </a:effectLst>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20388" b="20388"/>
          <a:stretch>
            <a:fillRect/>
          </a:stretch>
        </p:blipFill>
        <p:spPr/>
      </p:pic>
      <p:sp>
        <p:nvSpPr>
          <p:cNvPr id="4" name="Text Placeholder 3"/>
          <p:cNvSpPr>
            <a:spLocks noGrp="1"/>
          </p:cNvSpPr>
          <p:nvPr>
            <p:ph type="body" sz="half" idx="2"/>
          </p:nvPr>
        </p:nvSpPr>
        <p:spPr/>
        <p:txBody>
          <a:bodyPr>
            <a:normAutofit/>
          </a:bodyPr>
          <a:lstStyle/>
          <a:p>
            <a:r>
              <a:rPr lang="en-US" sz="2800" dirty="0"/>
              <a:t> </a:t>
            </a:r>
            <a:r>
              <a:rPr lang="en-US" sz="2800" dirty="0">
                <a:solidFill>
                  <a:schemeClr val="accent1"/>
                </a:solidFill>
                <a:effectLst>
                  <a:outerShdw blurRad="38100" dist="38100" dir="2700000" algn="tl">
                    <a:srgbClr val="000000">
                      <a:alpha val="43137"/>
                    </a:srgbClr>
                  </a:outerShdw>
                </a:effectLst>
              </a:rPr>
              <a:t>Push the compressor collar downward onto the thrust plate</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91864" y="708276"/>
            <a:ext cx="4199857" cy="1526924"/>
          </a:xfrm>
          <a:prstGeom prst="rect">
            <a:avLst/>
          </a:prstGeom>
        </p:spPr>
      </p:pic>
    </p:spTree>
    <p:extLst>
      <p:ext uri="{BB962C8B-B14F-4D97-AF65-F5344CB8AC3E}">
        <p14:creationId xmlns:p14="http://schemas.microsoft.com/office/powerpoint/2010/main" val="1577602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accent1"/>
                </a:solidFill>
                <a:effectLst>
                  <a:outerShdw blurRad="38100" dist="38100" dir="2700000" algn="tl">
                    <a:srgbClr val="000000">
                      <a:alpha val="43137"/>
                    </a:srgbClr>
                  </a:outerShdw>
                </a:effectLst>
              </a:rPr>
              <a:t>Step 7:</a:t>
            </a:r>
            <a:endParaRPr lang="en-US" u="sng" dirty="0">
              <a:solidFill>
                <a:schemeClr val="accent1"/>
              </a:solidFill>
              <a:effectLst>
                <a:outerShdw blurRad="38100" dist="38100" dir="2700000" algn="tl">
                  <a:srgbClr val="000000">
                    <a:alpha val="43137"/>
                  </a:srgbClr>
                </a:outerShdw>
              </a:effectLst>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2510" r="2510"/>
          <a:stretch>
            <a:fillRect/>
          </a:stretch>
        </p:blipFill>
        <p:spPr/>
      </p:pic>
      <p:sp>
        <p:nvSpPr>
          <p:cNvPr id="4" name="Text Placeholder 3"/>
          <p:cNvSpPr>
            <a:spLocks noGrp="1"/>
          </p:cNvSpPr>
          <p:nvPr>
            <p:ph type="body" sz="half" idx="2"/>
          </p:nvPr>
        </p:nvSpPr>
        <p:spPr/>
        <p:txBody>
          <a:bodyPr/>
          <a:lstStyle/>
          <a:p>
            <a:r>
              <a:rPr lang="en-US" dirty="0"/>
              <a:t> </a:t>
            </a:r>
            <a:r>
              <a:rPr lang="en-US" sz="2800" dirty="0">
                <a:solidFill>
                  <a:schemeClr val="accent1"/>
                </a:solidFill>
              </a:rPr>
              <a:t>Lower the compressor </a:t>
            </a:r>
            <a:r>
              <a:rPr lang="en-US" sz="2800" dirty="0" err="1">
                <a:solidFill>
                  <a:schemeClr val="accent1"/>
                </a:solidFill>
              </a:rPr>
              <a:t>backplate</a:t>
            </a:r>
            <a:r>
              <a:rPr lang="en-US" sz="2800" dirty="0">
                <a:solidFill>
                  <a:schemeClr val="accent1"/>
                </a:solidFill>
              </a:rPr>
              <a:t> onto the center housing. A small amount of lube can help assure that the seal does not catch and break on it's way in the </a:t>
            </a:r>
            <a:r>
              <a:rPr lang="en-US" sz="2800" dirty="0" err="1">
                <a:solidFill>
                  <a:schemeClr val="accent1"/>
                </a:solidFill>
              </a:rPr>
              <a:t>backplate</a:t>
            </a:r>
            <a:r>
              <a:rPr lang="en-US" sz="2800" dirty="0">
                <a:solidFill>
                  <a:schemeClr val="accent1"/>
                </a:solidFill>
              </a:rPr>
              <a:t>.</a:t>
            </a:r>
            <a:br>
              <a:rPr lang="en-US" sz="2800" dirty="0">
                <a:solidFill>
                  <a:schemeClr val="accent1"/>
                </a:solidFill>
              </a:rPr>
            </a:br>
            <a:r>
              <a:rPr lang="en-US" sz="2800" dirty="0">
                <a:solidFill>
                  <a:schemeClr val="accent1"/>
                </a:solidFill>
              </a:rPr>
              <a:t/>
            </a:r>
            <a:br>
              <a:rPr lang="en-US" sz="2800" dirty="0">
                <a:solidFill>
                  <a:schemeClr val="accent1"/>
                </a:solidFill>
              </a:rPr>
            </a:br>
            <a:r>
              <a:rPr lang="en-US" sz="2800" dirty="0">
                <a:solidFill>
                  <a:schemeClr val="accent1"/>
                </a:solidFill>
              </a:rPr>
              <a:t>***Be sure the four </a:t>
            </a:r>
            <a:r>
              <a:rPr lang="en-US" sz="2800" dirty="0" err="1">
                <a:solidFill>
                  <a:schemeClr val="accent1"/>
                </a:solidFill>
              </a:rPr>
              <a:t>backplate</a:t>
            </a:r>
            <a:r>
              <a:rPr lang="en-US" sz="2800" dirty="0">
                <a:solidFill>
                  <a:schemeClr val="accent1"/>
                </a:solidFill>
              </a:rPr>
              <a:t> bolt holes are aligned with the holes in the center housing.*</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5928" y="955867"/>
            <a:ext cx="4247982" cy="1599113"/>
          </a:xfrm>
          <a:prstGeom prst="rect">
            <a:avLst/>
          </a:prstGeom>
        </p:spPr>
      </p:pic>
    </p:spTree>
    <p:extLst>
      <p:ext uri="{BB962C8B-B14F-4D97-AF65-F5344CB8AC3E}">
        <p14:creationId xmlns:p14="http://schemas.microsoft.com/office/powerpoint/2010/main" val="257349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chemeClr val="accent1"/>
                </a:solidFill>
                <a:effectLst>
                  <a:outerShdw blurRad="38100" dist="38100" dir="2700000" algn="tl">
                    <a:srgbClr val="000000">
                      <a:alpha val="43137"/>
                    </a:srgbClr>
                  </a:outerShdw>
                </a:effectLst>
              </a:rPr>
              <a:t>Step 8: </a:t>
            </a:r>
            <a:endParaRPr lang="en-US" u="sng" dirty="0">
              <a:solidFill>
                <a:schemeClr val="accent1"/>
              </a:solidFill>
              <a:effectLst>
                <a:outerShdw blurRad="38100" dist="38100" dir="2700000" algn="tl">
                  <a:srgbClr val="000000">
                    <a:alpha val="43137"/>
                  </a:srgbClr>
                </a:outerShdw>
              </a:effectLst>
            </a:endParaRPr>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2510" r="2510"/>
          <a:stretch>
            <a:fillRect/>
          </a:stretch>
        </p:blipFill>
        <p:spPr/>
      </p:pic>
      <p:sp>
        <p:nvSpPr>
          <p:cNvPr id="4" name="Text Placeholder 3"/>
          <p:cNvSpPr>
            <a:spLocks noGrp="1"/>
          </p:cNvSpPr>
          <p:nvPr>
            <p:ph type="body" sz="half" idx="2"/>
          </p:nvPr>
        </p:nvSpPr>
        <p:spPr/>
        <p:txBody>
          <a:bodyPr>
            <a:normAutofit/>
          </a:bodyPr>
          <a:lstStyle/>
          <a:p>
            <a:r>
              <a:rPr lang="en-US" sz="2800" dirty="0">
                <a:solidFill>
                  <a:schemeClr val="accent1"/>
                </a:solidFill>
              </a:rPr>
              <a:t>Reinstall the </a:t>
            </a:r>
            <a:r>
              <a:rPr lang="en-US" sz="2800" dirty="0" err="1">
                <a:solidFill>
                  <a:schemeClr val="accent1"/>
                </a:solidFill>
              </a:rPr>
              <a:t>backplate</a:t>
            </a:r>
            <a:r>
              <a:rPr lang="en-US" sz="2800" dirty="0">
                <a:solidFill>
                  <a:schemeClr val="accent1"/>
                </a:solidFill>
              </a:rPr>
              <a:t> bolts using a small amount of Red Loctite on each one.</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5928" y="739423"/>
            <a:ext cx="4247983" cy="1713832"/>
          </a:xfrm>
          <a:prstGeom prst="rect">
            <a:avLst/>
          </a:prstGeom>
        </p:spPr>
      </p:pic>
    </p:spTree>
    <p:extLst>
      <p:ext uri="{BB962C8B-B14F-4D97-AF65-F5344CB8AC3E}">
        <p14:creationId xmlns:p14="http://schemas.microsoft.com/office/powerpoint/2010/main" val="17290571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182</TotalTime>
  <Words>171</Words>
  <Application>Microsoft Office PowerPoint</Application>
  <PresentationFormat>Custom</PresentationFormat>
  <Paragraphs>27</Paragraphs>
  <Slides>14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Comic Sans MS</vt:lpstr>
      <vt:lpstr>Office Theme</vt:lpstr>
      <vt:lpstr>                                        TURBO REBUILD</vt:lpstr>
      <vt:lpstr>Step 1:</vt:lpstr>
      <vt:lpstr>Step 2: </vt:lpstr>
      <vt:lpstr>Step 3:</vt:lpstr>
      <vt:lpstr>Step 4:</vt:lpstr>
      <vt:lpstr>Step 5:</vt:lpstr>
      <vt:lpstr>Step 6:</vt:lpstr>
      <vt:lpstr>Step 7:</vt:lpstr>
      <vt:lpstr>Step 8: </vt:lpstr>
      <vt:lpstr>Step 9:</vt:lpstr>
      <vt:lpstr>Step 10: </vt:lpstr>
      <vt:lpstr>Step 11:</vt:lpstr>
      <vt:lpstr>Step 12: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fatimah quyyum</dc:creator>
  <cp:lastModifiedBy>fatimah quyyum</cp:lastModifiedBy>
  <cp:revision>44</cp:revision>
  <dcterms:created xsi:type="dcterms:W3CDTF">2015-11-10T15:57:33Z</dcterms:created>
  <dcterms:modified xsi:type="dcterms:W3CDTF">2015-11-11T12:09:20Z</dcterms:modified>
</cp:coreProperties>
</file>